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Barlow"/>
      <p:regular r:id="rId13"/>
    </p:embeddedFont>
    <p:embeddedFont>
      <p:font typeface="Barlow"/>
      <p:regular r:id="rId14"/>
    </p:embeddedFont>
    <p:embeddedFont>
      <p:font typeface="Barlow"/>
      <p:regular r:id="rId15"/>
    </p:embeddedFont>
    <p:embeddedFont>
      <p:font typeface="Barlow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4-1.png>
</file>

<file path=ppt/media/image-5-1.png>
</file>

<file path=ppt/media/image-6-1.png>
</file>

<file path=ppt/media/image-6-2.png>
</file>

<file path=ppt/media/image-6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89618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Diabetes Risk Prediction Using Logistic Regression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646527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explores the development and evaluation of a logistic regression model for predicting diabetes risk using the PIMA Indian Diabetes Dataset. We will delve into the methodology, results, insights, and future directions.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5293281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29" y="5300901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99528" y="5277088"/>
            <a:ext cx="2730579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Uttkarsh  Thakur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6244709" y="5900023"/>
            <a:ext cx="7627382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pPr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Khush Prashar, Dheer Pratap Singh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1251" y="378143"/>
            <a:ext cx="4825127" cy="452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Development Flowchart</a:t>
            </a:r>
            <a:endParaRPr lang="en-US" sz="2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1251" y="1105614"/>
            <a:ext cx="3262312" cy="20162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31307" y="3293626"/>
            <a:ext cx="2362200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Collection &amp; Preparation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481251" y="3602355"/>
            <a:ext cx="3262312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journey begins with gathering the PIMA Indian Diabetes Dataset, ensuring its quality and integrity before moving forward.</a:t>
            </a:r>
            <a:endParaRPr lang="en-US" sz="10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9779" y="1105614"/>
            <a:ext cx="3262312" cy="20162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233267" y="3293626"/>
            <a:ext cx="2695218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Preprocessing &amp; Exploration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3949779" y="3602355"/>
            <a:ext cx="3262312" cy="880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involves cleaning the data, handling missing values, and using Exploratory Data Analysis (EDA) to uncover patterns and relationships within the dataset.</a:t>
            </a:r>
            <a:endParaRPr lang="en-US" sz="10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308" y="1105614"/>
            <a:ext cx="3262312" cy="201620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48493" y="3293626"/>
            <a:ext cx="2201942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Scaling &amp; Selection</a:t>
            </a:r>
            <a:endParaRPr lang="en-US" sz="1400" dirty="0"/>
          </a:p>
        </p:txBody>
      </p:sp>
      <p:sp>
        <p:nvSpPr>
          <p:cNvPr id="11" name="Text 6"/>
          <p:cNvSpPr/>
          <p:nvPr/>
        </p:nvSpPr>
        <p:spPr>
          <a:xfrm>
            <a:off x="7418308" y="3602355"/>
            <a:ext cx="3262312" cy="880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is standardized through feature scaling. Feature selection pinpoints the most relevant predictors for diabetes, enhancing model efficiency.</a:t>
            </a:r>
            <a:endParaRPr lang="en-US" sz="10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6837" y="1105614"/>
            <a:ext cx="3262312" cy="201620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061859" y="3293626"/>
            <a:ext cx="2912150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Training (Logistic Regression)</a:t>
            </a:r>
            <a:endParaRPr lang="en-US" sz="1400" dirty="0"/>
          </a:p>
        </p:txBody>
      </p:sp>
      <p:sp>
        <p:nvSpPr>
          <p:cNvPr id="14" name="Text 8"/>
          <p:cNvSpPr/>
          <p:nvPr/>
        </p:nvSpPr>
        <p:spPr>
          <a:xfrm>
            <a:off x="10886837" y="3602355"/>
            <a:ext cx="3262312" cy="880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Logistic Regression, ideal for binary classification, is employed. Parameters are tuned using methods like cross-validation to optimize accuracy.</a:t>
            </a:r>
            <a:endParaRPr lang="en-US" sz="10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251" y="4895017"/>
            <a:ext cx="3262312" cy="201620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937379" y="7083028"/>
            <a:ext cx="2350056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Evaluation &amp; Validation</a:t>
            </a:r>
            <a:endParaRPr lang="en-US" sz="1400" dirty="0"/>
          </a:p>
        </p:txBody>
      </p:sp>
      <p:sp>
        <p:nvSpPr>
          <p:cNvPr id="17" name="Text 10"/>
          <p:cNvSpPr/>
          <p:nvPr/>
        </p:nvSpPr>
        <p:spPr>
          <a:xfrm>
            <a:off x="481251" y="7391757"/>
            <a:ext cx="3262312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Rigorous evaluation is performed using metrics like accuracy, precision, recall, and AUC-ROC. Cross-validation ensures model robustness.</a:t>
            </a:r>
            <a:endParaRPr lang="en-US" sz="10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9779" y="4895017"/>
            <a:ext cx="3262312" cy="2016204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4306253" y="7083028"/>
            <a:ext cx="2549366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Deployment &amp; Future Directions</a:t>
            </a:r>
            <a:endParaRPr lang="en-US" sz="1400" dirty="0"/>
          </a:p>
        </p:txBody>
      </p:sp>
      <p:sp>
        <p:nvSpPr>
          <p:cNvPr id="20" name="Text 12"/>
          <p:cNvSpPr/>
          <p:nvPr/>
        </p:nvSpPr>
        <p:spPr>
          <a:xfrm>
            <a:off x="3949779" y="7391757"/>
            <a:ext cx="3262312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trained model is deployed, possibly as a web application for user risk assessment. Future research will refine the model further.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885593"/>
            <a:ext cx="753463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Methodology: A Detailed Look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1397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712607"/>
            <a:ext cx="288190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or invalid values in features like glucose and insulin were identified and addressed.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4176474" y="31397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76474" y="3712607"/>
            <a:ext cx="2881908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Zero values were replaced with the means of the respective features, and features were standardized for consistency.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94640" y="3139797"/>
            <a:ext cx="288190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Selection &amp; Tuning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4640" y="4068842"/>
            <a:ext cx="2881908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Logistic Regression was chosen for its efficiency and interpretability, and Grid Search CV was used for hyperparameter optimization.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11012805" y="31397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Evaluation Metrics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2805" y="3712607"/>
            <a:ext cx="288190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model's performance was evaluated using accuracy, precision, recall, and the F1-score.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80033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Results and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1837968"/>
            <a:ext cx="7627382" cy="2227183"/>
          </a:xfrm>
          <a:prstGeom prst="roundRect">
            <a:avLst>
              <a:gd name="adj" fmla="val 875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1845588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623" y="1983105"/>
            <a:ext cx="210085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3524250" y="1983105"/>
            <a:ext cx="20963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Predicted Positive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061353" y="1983105"/>
            <a:ext cx="210014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Predicted Negative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65929" y="2467332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82623" y="2604849"/>
            <a:ext cx="210085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Actual Positive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3524250" y="2604849"/>
            <a:ext cx="20963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99 (True Positives)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061353" y="2604849"/>
            <a:ext cx="210014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24 (False Negatives)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65929" y="3435787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82623" y="3573304"/>
            <a:ext cx="210085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Actual Negative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3524250" y="3573304"/>
            <a:ext cx="20963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28 (False Positives)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061353" y="3573304"/>
            <a:ext cx="210014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41 (True Negatives)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758309" y="4308872"/>
            <a:ext cx="7627382" cy="3120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model achieved a training accuracy of 77.59% and a testing accuracy of 72.91%, indicating good generalization performance. Further analysis revealed a precision of 80.49%, signifying the model's accuracy in predicting positive cases. The recall score of 77.78% highlights its ability to correctly identify actual positive cases. Finally, the F1-score, balancing precision and recall, was calculated as 79.11%. The confusion matrix, shown above, provides a detailed breakdown of the model's predictions against actual outcomes, illustrating its effectiveness in classifying diabetes risk.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7445" y="582335"/>
            <a:ext cx="6833116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Insights and Challenges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27445" y="1834515"/>
            <a:ext cx="370523" cy="370523"/>
          </a:xfrm>
          <a:prstGeom prst="roundRect">
            <a:avLst>
              <a:gd name="adj" fmla="val 51437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2070" dist="2540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809661" y="1834515"/>
            <a:ext cx="3142893" cy="696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Impact of Data Preprocessing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809661" y="2658070"/>
            <a:ext cx="3142893" cy="2033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Effective data preprocessing significantly influences the model's predictive accuracy. It ensures data quality and consistency, directly impacting performance.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4247" y="1834515"/>
            <a:ext cx="370523" cy="370523"/>
          </a:xfrm>
          <a:prstGeom prst="roundRect">
            <a:avLst>
              <a:gd name="adj" fmla="val 51437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2070" dist="2540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746462" y="1834515"/>
            <a:ext cx="3142893" cy="696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Logistic Regression's Efficacy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746462" y="2658070"/>
            <a:ext cx="3142893" cy="2710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Logistic regression demonstrates its effectiveness and interpretability in diabetes risk prediction. Its suitability for binary classification contributes to its robust performance.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27445" y="5818703"/>
            <a:ext cx="370523" cy="370523"/>
          </a:xfrm>
          <a:prstGeom prst="roundRect">
            <a:avLst>
              <a:gd name="adj" fmla="val 51437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2070" dist="2540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809661" y="5818703"/>
            <a:ext cx="3439597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Addressing Data Challenges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809661" y="6294001"/>
            <a:ext cx="7079694" cy="1355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such as zero values and outliers were effectively addressed through median replacement and appropriate outlier handling techniques. These steps ensured data reliability and improved the model's ability to generalize.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86101"/>
            <a:ext cx="759571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Conclusions and Future Works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332077"/>
            <a:ext cx="4154567" cy="25677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51705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Robust Model</a:t>
            </a:r>
            <a:endParaRPr lang="en-US" sz="22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798" y="2332077"/>
            <a:ext cx="4154686" cy="256770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237798" y="51705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Practical Solution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5237798" y="5656659"/>
            <a:ext cx="4154686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model offers a practical and interpretable solution for healthcare, aiding in diabetes risk assessment.</a:t>
            </a:r>
            <a:endParaRPr lang="en-US" sz="17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405" y="2332077"/>
            <a:ext cx="4154567" cy="256770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9717405" y="51705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9717405" y="5656659"/>
            <a:ext cx="415456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work includes exploring advanced algorithms, addressing class imbalance, and developing a user-friendly application.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2024-11-21T18:51:54Z</dcterms:created>
  <dcterms:modified xsi:type="dcterms:W3CDTF">2024-11-21T18:51:54Z</dcterms:modified>
</cp:coreProperties>
</file>